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594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E13F8-E647-42FD-B9C9-BB5B57167DB9}" type="datetimeFigureOut">
              <a:rPr lang="ru-RU" smtClean="0"/>
              <a:t>08.11.2024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52D05-8888-42C6-8207-4396E9D939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74309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E13F8-E647-42FD-B9C9-BB5B57167DB9}" type="datetimeFigureOut">
              <a:rPr lang="ru-RU" smtClean="0"/>
              <a:t>08.11.2024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52D05-8888-42C6-8207-4396E9D939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29857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E13F8-E647-42FD-B9C9-BB5B57167DB9}" type="datetimeFigureOut">
              <a:rPr lang="ru-RU" smtClean="0"/>
              <a:t>08.11.2024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52D05-8888-42C6-8207-4396E9D939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95440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E13F8-E647-42FD-B9C9-BB5B57167DB9}" type="datetimeFigureOut">
              <a:rPr lang="ru-RU" smtClean="0"/>
              <a:t>08.11.2024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52D05-8888-42C6-8207-4396E9D939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30756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E13F8-E647-42FD-B9C9-BB5B57167DB9}" type="datetimeFigureOut">
              <a:rPr lang="ru-RU" smtClean="0"/>
              <a:t>08.11.2024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52D05-8888-42C6-8207-4396E9D939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703682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E13F8-E647-42FD-B9C9-BB5B57167DB9}" type="datetimeFigureOut">
              <a:rPr lang="ru-RU" smtClean="0"/>
              <a:t>08.11.2024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52D05-8888-42C6-8207-4396E9D939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23720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E13F8-E647-42FD-B9C9-BB5B57167DB9}" type="datetimeFigureOut">
              <a:rPr lang="ru-RU" smtClean="0"/>
              <a:t>08.11.2024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52D05-8888-42C6-8207-4396E9D939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80623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E13F8-E647-42FD-B9C9-BB5B57167DB9}" type="datetimeFigureOut">
              <a:rPr lang="ru-RU" smtClean="0"/>
              <a:t>08.11.2024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52D05-8888-42C6-8207-4396E9D939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70647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E13F8-E647-42FD-B9C9-BB5B57167DB9}" type="datetimeFigureOut">
              <a:rPr lang="ru-RU" smtClean="0"/>
              <a:t>08.11.2024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52D05-8888-42C6-8207-4396E9D939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38277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E13F8-E647-42FD-B9C9-BB5B57167DB9}" type="datetimeFigureOut">
              <a:rPr lang="ru-RU" smtClean="0"/>
              <a:t>08.11.2024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52D05-8888-42C6-8207-4396E9D939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74943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E13F8-E647-42FD-B9C9-BB5B57167DB9}" type="datetimeFigureOut">
              <a:rPr lang="ru-RU" smtClean="0"/>
              <a:t>08.11.2024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52D05-8888-42C6-8207-4396E9D939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39010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AE13F8-E647-42FD-B9C9-BB5B57167DB9}" type="datetimeFigureOut">
              <a:rPr lang="ru-RU" smtClean="0"/>
              <a:t>08.11.2024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F52D05-8888-42C6-8207-4396E9D939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30558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723017" cy="3910149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297577" y="505097"/>
            <a:ext cx="420890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i="1" dirty="0" smtClean="0"/>
              <a:t>Большой </a:t>
            </a:r>
            <a:r>
              <a:rPr lang="ru-RU" sz="3600" b="1" i="1" dirty="0" err="1" smtClean="0"/>
              <a:t>Берчикуль</a:t>
            </a:r>
            <a:endParaRPr lang="ru-RU" sz="3600" b="1" i="1" dirty="0"/>
          </a:p>
        </p:txBody>
      </p:sp>
      <p:sp>
        <p:nvSpPr>
          <p:cNvPr id="5" name="TextBox 4"/>
          <p:cNvSpPr txBox="1"/>
          <p:nvPr/>
        </p:nvSpPr>
        <p:spPr>
          <a:xfrm>
            <a:off x="6804063" y="130629"/>
            <a:ext cx="5117972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Самое большое озеро Кузбасса- Большой </a:t>
            </a:r>
            <a:r>
              <a:rPr lang="ru-RU" sz="2400" dirty="0" err="1" smtClean="0"/>
              <a:t>Берчикуль</a:t>
            </a:r>
            <a:r>
              <a:rPr lang="ru-RU" sz="2400" dirty="0" smtClean="0"/>
              <a:t>. В переводе с древнетюркского языка означает Волчье озеро. Длина 8 км и ширина 4 км. Располагается на севере Кемеровской области из него вытекает река </a:t>
            </a:r>
            <a:r>
              <a:rPr lang="ru-RU" sz="2400" dirty="0" err="1" smtClean="0"/>
              <a:t>Дудет</a:t>
            </a:r>
            <a:r>
              <a:rPr lang="ru-RU" sz="2400" dirty="0" smtClean="0"/>
              <a:t>. Озеро </a:t>
            </a:r>
            <a:r>
              <a:rPr lang="ru-RU" sz="2400" dirty="0" err="1" smtClean="0"/>
              <a:t>Берчикуль</a:t>
            </a:r>
            <a:r>
              <a:rPr lang="ru-RU" sz="2400" dirty="0" smtClean="0"/>
              <a:t> — одно из самых посещаемых туристами мест в </a:t>
            </a:r>
            <a:r>
              <a:rPr lang="ru-RU" sz="2400" dirty="0" err="1" smtClean="0"/>
              <a:t>Тисульском</a:t>
            </a:r>
            <a:r>
              <a:rPr lang="ru-RU" sz="2400" dirty="0" smtClean="0"/>
              <a:t> районе Кемеровской области. </a:t>
            </a:r>
            <a:endParaRPr lang="ru-RU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113213" y="4415246"/>
            <a:ext cx="631371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 </a:t>
            </a:r>
            <a:r>
              <a:rPr lang="ru-RU" sz="2400" dirty="0" smtClean="0"/>
              <a:t>Многие туристы приезжают на озеро для занятия рыбалкой (в озере обитают карп, щука, толстолобик, ерш, язь). На берегу озера обнаружили признаки жизнедеятельности  древних людей (кухонную утварь, остатки жилищ).</a:t>
            </a:r>
            <a:endParaRPr lang="ru-RU" sz="2400" dirty="0"/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04063" y="4206240"/>
            <a:ext cx="5047732" cy="26517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713448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90</Words>
  <Application>Microsoft Office PowerPoint</Application>
  <PresentationFormat>Широкоэкранный</PresentationFormat>
  <Paragraphs>3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Бычкова Евгения Евгеньевна</dc:creator>
  <cp:lastModifiedBy>Бычкова Евгения Евгеньевна</cp:lastModifiedBy>
  <cp:revision>2</cp:revision>
  <dcterms:created xsi:type="dcterms:W3CDTF">2024-11-08T07:24:06Z</dcterms:created>
  <dcterms:modified xsi:type="dcterms:W3CDTF">2024-11-08T07:42:38Z</dcterms:modified>
</cp:coreProperties>
</file>